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1426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8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4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017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97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9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02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53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42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13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6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52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EBE5C-0B97-4327-85FC-CAD0B63A372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6B647-25AC-4B03-B89C-E4404BA62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3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09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1 оценка сценариев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9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асчет оптимального микс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0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5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77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6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8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3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59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21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148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2</cp:revision>
  <dcterms:created xsi:type="dcterms:W3CDTF">2023-09-15T12:46:25Z</dcterms:created>
  <dcterms:modified xsi:type="dcterms:W3CDTF">2023-09-18T09:09:27Z</dcterms:modified>
</cp:coreProperties>
</file>