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3" d="100"/>
          <a:sy n="63" d="100"/>
        </p:scale>
        <p:origin x="1426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828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8425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50177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597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92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029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9532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42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9013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960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521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EBE5C-0B97-4327-85FC-CAD0B63A3726}" type="datetimeFigureOut">
              <a:rPr lang="ru-RU" smtClean="0"/>
              <a:t>18.09.2023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26B647-25AC-4B03-B89C-E4404BA62E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3434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1095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1 оценка сценарие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97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асчет оптимального микса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60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502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519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877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67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802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7382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759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21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91480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12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</cp:revision>
  <dcterms:created xsi:type="dcterms:W3CDTF">2023-09-15T12:46:25Z</dcterms:created>
  <dcterms:modified xsi:type="dcterms:W3CDTF">2023-09-18T09:09:27Z</dcterms:modified>
</cp:coreProperties>
</file>